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0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9C9A3-899A-4377-81AA-4F5AFF36D92D}" v="20" dt="2019-10-08T00:39:28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são Hortegal" userId="c82852e4137ae1af" providerId="LiveId" clId="{1315ADFD-3114-4687-A18B-6F7897B37973}"/>
    <pc:docChg chg="undo custSel addSld delSld modSld modMainMaster">
      <pc:chgData name="Sansão Hortegal" userId="c82852e4137ae1af" providerId="LiveId" clId="{1315ADFD-3114-4687-A18B-6F7897B37973}" dt="2019-10-08T00:39:28.797" v="87"/>
      <pc:docMkLst>
        <pc:docMk/>
      </pc:docMkLst>
      <pc:sldChg chg="add">
        <pc:chgData name="Sansão Hortegal" userId="c82852e4137ae1af" providerId="LiveId" clId="{1315ADFD-3114-4687-A18B-6F7897B37973}" dt="2019-10-08T00:39:28.797" v="87"/>
        <pc:sldMkLst>
          <pc:docMk/>
          <pc:sldMk cId="3045054937" sldId="256"/>
        </pc:sldMkLst>
      </pc:sldChg>
      <pc:sldChg chg="modSp del">
        <pc:chgData name="Sansão Hortegal" userId="c82852e4137ae1af" providerId="LiveId" clId="{1315ADFD-3114-4687-A18B-6F7897B37973}" dt="2019-10-08T00:39:27.656" v="86" actId="2696"/>
        <pc:sldMkLst>
          <pc:docMk/>
          <pc:sldMk cId="3143412915" sldId="256"/>
        </pc:sldMkLst>
        <pc:spChg chg="mod">
          <ac:chgData name="Sansão Hortegal" userId="c82852e4137ae1af" providerId="LiveId" clId="{1315ADFD-3114-4687-A18B-6F7897B37973}" dt="2019-10-08T00:37:12.998" v="54" actId="20577"/>
          <ac:spMkLst>
            <pc:docMk/>
            <pc:sldMk cId="3143412915" sldId="256"/>
            <ac:spMk id="2" creationId="{B65F2B80-E805-4480-898B-5BC0F41870BE}"/>
          </ac:spMkLst>
        </pc:spChg>
        <pc:spChg chg="mod">
          <ac:chgData name="Sansão Hortegal" userId="c82852e4137ae1af" providerId="LiveId" clId="{1315ADFD-3114-4687-A18B-6F7897B37973}" dt="2019-10-08T00:37:16.512" v="69" actId="20577"/>
          <ac:spMkLst>
            <pc:docMk/>
            <pc:sldMk cId="3143412915" sldId="256"/>
            <ac:spMk id="3" creationId="{C7CB5DE0-FA43-4462-AF1F-DCA7AFBEEC24}"/>
          </ac:spMkLst>
        </pc:spChg>
      </pc:sldChg>
      <pc:sldChg chg="modSp add del">
        <pc:chgData name="Sansão Hortegal" userId="c82852e4137ae1af" providerId="LiveId" clId="{1315ADFD-3114-4687-A18B-6F7897B37973}" dt="2019-10-08T00:39:25.313" v="85" actId="2696"/>
        <pc:sldMkLst>
          <pc:docMk/>
          <pc:sldMk cId="3321865612" sldId="257"/>
        </pc:sldMkLst>
        <pc:spChg chg="mod">
          <ac:chgData name="Sansão Hortegal" userId="c82852e4137ae1af" providerId="LiveId" clId="{1315ADFD-3114-4687-A18B-6F7897B37973}" dt="2019-10-08T00:39:14.414" v="79" actId="20577"/>
          <ac:spMkLst>
            <pc:docMk/>
            <pc:sldMk cId="3321865612" sldId="257"/>
            <ac:spMk id="2" creationId="{3AF74805-6878-4626-9D20-2973F60E0B8C}"/>
          </ac:spMkLst>
        </pc:spChg>
        <pc:spChg chg="mod">
          <ac:chgData name="Sansão Hortegal" userId="c82852e4137ae1af" providerId="LiveId" clId="{1315ADFD-3114-4687-A18B-6F7897B37973}" dt="2019-10-08T00:39:16.688" v="84" actId="20577"/>
          <ac:spMkLst>
            <pc:docMk/>
            <pc:sldMk cId="3321865612" sldId="257"/>
            <ac:spMk id="4" creationId="{5D599215-103B-43F2-90E3-635791F47E7A}"/>
          </ac:spMkLst>
        </pc:spChg>
      </pc:sldChg>
      <pc:sldMasterChg chg="modSldLayout">
        <pc:chgData name="Sansão Hortegal" userId="c82852e4137ae1af" providerId="LiveId" clId="{1315ADFD-3114-4687-A18B-6F7897B37973}" dt="2019-10-08T00:38:54.905" v="74" actId="207"/>
        <pc:sldMasterMkLst>
          <pc:docMk/>
          <pc:sldMasterMk cId="1101262963" sldId="2147483648"/>
        </pc:sldMasterMkLst>
        <pc:sldLayoutChg chg="addSp delSp modSp setBg">
          <pc:chgData name="Sansão Hortegal" userId="c82852e4137ae1af" providerId="LiveId" clId="{1315ADFD-3114-4687-A18B-6F7897B37973}" dt="2019-10-08T00:35:23.887" v="34" actId="14100"/>
          <pc:sldLayoutMkLst>
            <pc:docMk/>
            <pc:sldMasterMk cId="1101262963" sldId="2147483648"/>
            <pc:sldLayoutMk cId="2565616126" sldId="2147483649"/>
          </pc:sldLayoutMkLst>
          <pc:spChg chg="mod">
            <ac:chgData name="Sansão Hortegal" userId="c82852e4137ae1af" providerId="LiveId" clId="{1315ADFD-3114-4687-A18B-6F7897B37973}" dt="2019-10-08T00:35:11.148" v="31" actId="207"/>
            <ac:spMkLst>
              <pc:docMk/>
              <pc:sldMasterMk cId="1101262963" sldId="2147483648"/>
              <pc:sldLayoutMk cId="2565616126" sldId="2147483649"/>
              <ac:spMk id="2" creationId="{81CF2C7A-37EE-472E-970C-8C2F223F6733}"/>
            </ac:spMkLst>
          </pc:spChg>
          <pc:spChg chg="mod">
            <ac:chgData name="Sansão Hortegal" userId="c82852e4137ae1af" providerId="LiveId" clId="{1315ADFD-3114-4687-A18B-6F7897B37973}" dt="2019-10-08T00:35:23.887" v="34" actId="14100"/>
            <ac:spMkLst>
              <pc:docMk/>
              <pc:sldMasterMk cId="1101262963" sldId="2147483648"/>
              <pc:sldLayoutMk cId="2565616126" sldId="2147483649"/>
              <ac:spMk id="3" creationId="{CA726E92-71AA-4698-B707-D66EE8976F01}"/>
            </ac:spMkLst>
          </pc:spChg>
          <pc:picChg chg="add del mod">
            <ac:chgData name="Sansão Hortegal" userId="c82852e4137ae1af" providerId="LiveId" clId="{1315ADFD-3114-4687-A18B-6F7897B37973}" dt="2019-10-08T00:25:28.436" v="5" actId="478"/>
            <ac:picMkLst>
              <pc:docMk/>
              <pc:sldMasterMk cId="1101262963" sldId="2147483648"/>
              <pc:sldLayoutMk cId="2565616126" sldId="2147483649"/>
              <ac:picMk id="5" creationId="{84F8C967-54D6-4C39-B2FB-90F700F61A30}"/>
            </ac:picMkLst>
          </pc:picChg>
          <pc:picChg chg="add del mod">
            <ac:chgData name="Sansão Hortegal" userId="c82852e4137ae1af" providerId="LiveId" clId="{1315ADFD-3114-4687-A18B-6F7897B37973}" dt="2019-10-08T00:26:22.996" v="11" actId="478"/>
            <ac:picMkLst>
              <pc:docMk/>
              <pc:sldMasterMk cId="1101262963" sldId="2147483648"/>
              <pc:sldLayoutMk cId="2565616126" sldId="2147483649"/>
              <ac:picMk id="7" creationId="{53E0444D-95E5-4679-9EC9-F64DE92B7726}"/>
            </ac:picMkLst>
          </pc:picChg>
          <pc:picChg chg="add del mod">
            <ac:chgData name="Sansão Hortegal" userId="c82852e4137ae1af" providerId="LiveId" clId="{1315ADFD-3114-4687-A18B-6F7897B37973}" dt="2019-10-08T00:33:55.345" v="29" actId="1076"/>
            <ac:picMkLst>
              <pc:docMk/>
              <pc:sldMasterMk cId="1101262963" sldId="2147483648"/>
              <pc:sldLayoutMk cId="2565616126" sldId="2147483649"/>
              <ac:picMk id="9" creationId="{A7067034-62C1-49C3-9FDE-7BE37A68ED07}"/>
            </ac:picMkLst>
          </pc:picChg>
        </pc:sldLayoutChg>
        <pc:sldLayoutChg chg="addSp modSp setBg">
          <pc:chgData name="Sansão Hortegal" userId="c82852e4137ae1af" providerId="LiveId" clId="{1315ADFD-3114-4687-A18B-6F7897B37973}" dt="2019-10-08T00:38:54.905" v="74" actId="207"/>
          <pc:sldLayoutMkLst>
            <pc:docMk/>
            <pc:sldMasterMk cId="1101262963" sldId="2147483648"/>
            <pc:sldLayoutMk cId="1584498850" sldId="2147483650"/>
          </pc:sldLayoutMkLst>
          <pc:spChg chg="mod">
            <ac:chgData name="Sansão Hortegal" userId="c82852e4137ae1af" providerId="LiveId" clId="{1315ADFD-3114-4687-A18B-6F7897B37973}" dt="2019-10-08T00:36:41.327" v="41" actId="14100"/>
            <ac:spMkLst>
              <pc:docMk/>
              <pc:sldMasterMk cId="1101262963" sldId="2147483648"/>
              <pc:sldLayoutMk cId="1584498850" sldId="2147483650"/>
              <ac:spMk id="2" creationId="{5A152A2F-17D2-4DB8-B16E-15EFAAA3E771}"/>
            </ac:spMkLst>
          </pc:spChg>
          <pc:spChg chg="add mod ord">
            <ac:chgData name="Sansão Hortegal" userId="c82852e4137ae1af" providerId="LiveId" clId="{1315ADFD-3114-4687-A18B-6F7897B37973}" dt="2019-10-08T00:38:54.905" v="74" actId="207"/>
            <ac:spMkLst>
              <pc:docMk/>
              <pc:sldMasterMk cId="1101262963" sldId="2147483648"/>
              <pc:sldLayoutMk cId="1584498850" sldId="2147483650"/>
              <ac:spMk id="5" creationId="{0192BD0F-9D9A-4F88-823B-3EEE6BEA182A}"/>
            </ac:spMkLst>
          </pc:spChg>
          <pc:spChg chg="mod">
            <ac:chgData name="Sansão Hortegal" userId="c82852e4137ae1af" providerId="LiveId" clId="{1315ADFD-3114-4687-A18B-6F7897B37973}" dt="2019-10-08T00:36:56.751" v="49" actId="1036"/>
            <ac:spMkLst>
              <pc:docMk/>
              <pc:sldMasterMk cId="1101262963" sldId="2147483648"/>
              <pc:sldLayoutMk cId="1584498850" sldId="2147483650"/>
              <ac:spMk id="6" creationId="{A8E19F38-77BE-4BAE-B6FA-4C3F64C2DC80}"/>
            </ac:spMkLst>
          </pc:spChg>
          <pc:picChg chg="add mod">
            <ac:chgData name="Sansão Hortegal" userId="c82852e4137ae1af" providerId="LiveId" clId="{1315ADFD-3114-4687-A18B-6F7897B37973}" dt="2019-10-08T00:36:30.551" v="39" actId="1076"/>
            <ac:picMkLst>
              <pc:docMk/>
              <pc:sldMasterMk cId="1101262963" sldId="2147483648"/>
              <pc:sldLayoutMk cId="1584498850" sldId="2147483650"/>
              <ac:picMk id="4" creationId="{426CDF35-902F-4FDD-9843-870A950F84CB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F7E81-4CA0-493B-B6C8-1B884C8042DB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35DA6-9902-4434-81EA-F31CB21E8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13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rgbClr val="5502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F2C7A-37EE-472E-970C-8C2F223F67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1" y="3264981"/>
            <a:ext cx="12191999" cy="1173163"/>
          </a:xfrm>
          <a:noFill/>
        </p:spPr>
        <p:txBody>
          <a:bodyPr anchor="ctr">
            <a:normAutofit/>
          </a:bodyPr>
          <a:lstStyle>
            <a:lvl1pPr algn="ctr">
              <a:defRPr sz="35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726E92-71AA-4698-B707-D66EE8976F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7142" y="4818743"/>
            <a:ext cx="7474856" cy="2002382"/>
          </a:xfrm>
          <a:noFill/>
        </p:spPr>
        <p:txBody>
          <a:bodyPr/>
          <a:lstStyle>
            <a:lvl1pPr marL="0" indent="0" algn="r"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Autor, Coautores e Orientador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7067034-62C1-49C3-9FDE-7BE37A68ED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93554"/>
            <a:ext cx="12192000" cy="2309812"/>
          </a:xfrm>
          <a:prstGeom prst="rect">
            <a:avLst/>
          </a:prstGeom>
          <a:solidFill>
            <a:srgbClr val="55021F"/>
          </a:solidFill>
        </p:spPr>
      </p:pic>
    </p:spTree>
    <p:extLst>
      <p:ext uri="{BB962C8B-B14F-4D97-AF65-F5344CB8AC3E}">
        <p14:creationId xmlns:p14="http://schemas.microsoft.com/office/powerpoint/2010/main" val="256561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AB68F-00AF-4C33-9111-9BFA4303E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65E54E-C5C6-4050-9A40-8DB44F4CC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649F4E-3B38-40F9-8B69-CAFC6E83C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4D48-D00A-4A06-83A8-9B76A04964E4}" type="datetime1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D8B55C-C313-4EC6-B518-A28ACD52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C93186-2E16-4656-B48A-F2313D2D9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8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87D721-EA1D-4424-98CD-851821DF6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1E5576B-D9A7-44E1-9192-BDD9CF051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F628C8-30BC-4087-8ECD-A2171E55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3876-74ED-4AE6-8E37-D1A266113A58}" type="datetime1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4CB40A-06CC-4A1F-9910-14C87199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055D2A-A493-4442-B0A4-B110C23F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439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solidFill>
          <a:srgbClr val="5502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0192BD0F-9D9A-4F88-823B-3EEE6BEA182A}"/>
              </a:ext>
            </a:extLst>
          </p:cNvPr>
          <p:cNvSpPr/>
          <p:nvPr userDrawn="1"/>
        </p:nvSpPr>
        <p:spPr>
          <a:xfrm>
            <a:off x="0" y="1451427"/>
            <a:ext cx="12192000" cy="54065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152A2F-17D2-4DB8-B16E-15EFAAA3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829" y="0"/>
            <a:ext cx="10711541" cy="1262744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FFFF0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E19F38-77BE-4BAE-B6FA-4C3F64C2D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171" y="1086302"/>
            <a:ext cx="584199" cy="365125"/>
          </a:xfrm>
        </p:spPr>
        <p:txBody>
          <a:bodyPr/>
          <a:lstStyle>
            <a:lvl1pPr algn="ctr">
              <a:defRPr/>
            </a:lvl1pPr>
          </a:lstStyle>
          <a:p>
            <a:fld id="{26D66D5F-BB55-46F7-B878-C8916E0528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DDD57394-B2BF-445D-98FB-8C7ACC052E7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74172" y="1465943"/>
            <a:ext cx="11887654" cy="5152345"/>
          </a:xfrm>
        </p:spPr>
        <p:txBody>
          <a:bodyPr>
            <a:normAutofit/>
          </a:bodyPr>
          <a:lstStyle>
            <a:lvl1pPr marL="0" indent="623888" algn="just">
              <a:buNone/>
              <a:defRPr sz="2500"/>
            </a:lvl1pPr>
          </a:lstStyle>
          <a:p>
            <a:pPr lvl="0"/>
            <a:r>
              <a:rPr lang="pt-BR" dirty="0"/>
              <a:t>Conteúdo dos Slides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26CDF35-902F-4FDD-9843-870A950F84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30" y="220437"/>
            <a:ext cx="1026886" cy="102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9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5414E-82AD-4D62-87B5-BC9ADEFA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A152A2-E6A9-434C-89DD-8629B5E9C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F7F6A8-7710-47C6-B7ED-6673951B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F86F-F794-40DA-8627-96FC03F3967F}" type="datetime1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C0D838-80F3-4603-AB87-A4F8D602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6E33F3-D833-45A6-8D6C-A6944D06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00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D41BDE-4C02-4AF6-BF47-C99BACA2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415250-81C2-46F0-B559-0541A831C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7C5FD0-EA05-4260-A659-E81D44A0A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799D03-042F-4680-88FA-8A076199A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C8CD-5636-4792-A261-A6D180B02B9B}" type="datetime1">
              <a:rPr lang="pt-BR" smtClean="0"/>
              <a:t>07/10/2019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7086F2-A015-4996-9595-6876BEEC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5ABE1D-5D6D-4DB8-8986-EFB653A44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57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82FA7-6B57-491C-9D01-ECFC0932A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10C8BA-D4CA-4776-AC0E-1F5E9E22A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72429C-4A6D-4682-A933-771D2758C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7FF1DE9-59BB-4912-89FF-DE1FBDE5A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3EDFC4C-29F1-4DBC-9A23-40C54D2091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F6C60A5-6D17-43E6-BFC5-A62A41A04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64F-5AAE-4953-8B92-79B68CE11522}" type="datetime1">
              <a:rPr lang="pt-BR" smtClean="0"/>
              <a:t>07/10/2019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0646383-66A3-4442-8222-653F1D60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F3D02E4-5CA8-49CB-A6E4-1AD60E63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1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D3006-AEC9-48CE-914A-91BB6F347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5072204-B8DA-41A6-8736-48F5C269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4DF9-8A76-4E82-BA43-45F120347DA6}" type="datetime1">
              <a:rPr lang="pt-BR" smtClean="0"/>
              <a:t>07/10/2019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D978335-36AB-4DB6-9ECE-83044E4D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4FE419-3EA0-467D-8C96-566DB26E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89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415E53F-9DD1-497D-84CF-1BE26E06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9AC8-F4F0-42DF-9833-782641BF21C2}" type="datetime1">
              <a:rPr lang="pt-BR" smtClean="0"/>
              <a:t>07/10/2019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C00771E-D687-42F8-A137-AD4D83B97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A11A0AA-2BA2-469D-BA1F-BA469372A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93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55756-348D-4CC9-863D-805AFFCB3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00C44C-BC7B-4430-885C-DC77F0B0F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60BB61F-70BE-4288-AC91-0AA9D2DCB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B705394-F463-4C0E-BB79-BB5AD822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EE1-7B26-44C2-8CB8-74771C8DF7E9}" type="datetime1">
              <a:rPr lang="pt-BR" smtClean="0"/>
              <a:t>07/10/2019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B9C3FE-F870-422A-B560-020F8640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939F44-336C-438E-8EC6-AAC76EF9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39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2E778-6D0D-4C10-9180-82193E46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1A2440D-F324-44EF-A315-54CBF6CFF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EB11CC-4721-4B28-AF21-A1517AD7D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334589-F5F7-413D-9143-2D6F5D4C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88F9-4EC4-4E54-AE8B-B1A06BA15252}" type="datetime1">
              <a:rPr lang="pt-BR" smtClean="0"/>
              <a:t>07/10/2019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79EB0C-2DB0-471D-8CE3-FFABA3F94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7C9663-A476-41BB-9EC9-92A68683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0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691C2DB-6B48-419C-922A-1DAC474D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936FCD-D0C9-4A8A-9C83-5FF6BBC25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8D1D47-EED1-4FEE-89AD-DA77FA98B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81A3D-0F57-43F8-86A6-3F6FE581520E}" type="datetime1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717282-57C3-4DEC-B7FB-DACF9CCACE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84A96D-3388-4868-A096-64ED25508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66D5F-BB55-46F7-B878-C8916E052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26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692DE-F078-47D1-8786-F7D39924E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15C077-DC3C-4DC5-B931-2E05BF2CA8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054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</dc:creator>
  <cp:lastModifiedBy>Sansão Hortegal</cp:lastModifiedBy>
  <cp:revision>4</cp:revision>
  <dcterms:created xsi:type="dcterms:W3CDTF">2019-09-26T23:41:40Z</dcterms:created>
  <dcterms:modified xsi:type="dcterms:W3CDTF">2019-10-08T00:39:31Z</dcterms:modified>
</cp:coreProperties>
</file>